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</p:sldIdLst>
  <p:sldSz cx="12801600" cy="96012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774" y="-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1853" y="-11855"/>
            <a:ext cx="12837726" cy="9624909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82834" y="3366348"/>
            <a:ext cx="8157407" cy="2304823"/>
          </a:xfrm>
        </p:spPr>
        <p:txBody>
          <a:bodyPr anchor="b">
            <a:noAutofit/>
          </a:bodyPr>
          <a:lstStyle>
            <a:lvl1pPr algn="r">
              <a:defRPr sz="756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82834" y="5671168"/>
            <a:ext cx="8157407" cy="153565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684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440" y="853440"/>
            <a:ext cx="8886800" cy="4765040"/>
          </a:xfrm>
        </p:spPr>
        <p:txBody>
          <a:bodyPr anchor="ctr">
            <a:normAutofit/>
          </a:bodyPr>
          <a:lstStyle>
            <a:lvl1pPr algn="l">
              <a:defRPr sz="616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440" y="6258560"/>
            <a:ext cx="8886800" cy="2199347"/>
          </a:xfrm>
        </p:spPr>
        <p:txBody>
          <a:bodyPr anchor="ctr">
            <a:normAutofit/>
          </a:bodyPr>
          <a:lstStyle>
            <a:lvl1pPr marL="0" indent="0" algn="l">
              <a:buNone/>
              <a:defRPr sz="252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108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839" y="853440"/>
            <a:ext cx="8501055" cy="4231640"/>
          </a:xfrm>
        </p:spPr>
        <p:txBody>
          <a:bodyPr anchor="ctr">
            <a:normAutofit/>
          </a:bodyPr>
          <a:lstStyle>
            <a:lvl1pPr algn="l">
              <a:defRPr sz="616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41503" y="5085080"/>
            <a:ext cx="7587726" cy="5334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224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40080" indent="0">
              <a:buFontTx/>
              <a:buNone/>
              <a:defRPr/>
            </a:lvl2pPr>
            <a:lvl3pPr marL="1280160" indent="0">
              <a:buFontTx/>
              <a:buNone/>
              <a:defRPr/>
            </a:lvl3pPr>
            <a:lvl4pPr marL="1920240" indent="0">
              <a:buFontTx/>
              <a:buNone/>
              <a:defRPr/>
            </a:lvl4pPr>
            <a:lvl5pPr marL="256032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438" y="6258560"/>
            <a:ext cx="8886801" cy="2199347"/>
          </a:xfrm>
        </p:spPr>
        <p:txBody>
          <a:bodyPr anchor="ctr">
            <a:normAutofit/>
          </a:bodyPr>
          <a:lstStyle>
            <a:lvl1pPr marL="0" indent="0" algn="l">
              <a:buNone/>
              <a:defRPr sz="252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75796" y="1106529"/>
            <a:ext cx="640247" cy="818686"/>
          </a:xfrm>
          <a:prstGeom prst="rect">
            <a:avLst/>
          </a:prstGeom>
        </p:spPr>
        <p:txBody>
          <a:bodyPr vert="horz" lIns="128016" tIns="64008" rIns="128016" bIns="64008" rtlCol="0" anchor="ctr">
            <a:noAutofit/>
          </a:bodyPr>
          <a:lstStyle/>
          <a:p>
            <a:pPr lvl="0"/>
            <a:r>
              <a:rPr lang="en-US" sz="112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446779" y="4041179"/>
            <a:ext cx="640247" cy="818686"/>
          </a:xfrm>
          <a:prstGeom prst="rect">
            <a:avLst/>
          </a:prstGeom>
        </p:spPr>
        <p:txBody>
          <a:bodyPr vert="horz" lIns="128016" tIns="64008" rIns="128016" bIns="64008" rtlCol="0" anchor="ctr">
            <a:noAutofit/>
          </a:bodyPr>
          <a:lstStyle/>
          <a:p>
            <a:pPr lvl="0"/>
            <a:r>
              <a:rPr lang="en-US" sz="112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26581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438" y="2704783"/>
            <a:ext cx="8886801" cy="3633644"/>
          </a:xfrm>
        </p:spPr>
        <p:txBody>
          <a:bodyPr anchor="b">
            <a:normAutofit/>
          </a:bodyPr>
          <a:lstStyle>
            <a:lvl1pPr algn="l">
              <a:defRPr sz="616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438" y="6338427"/>
            <a:ext cx="8886801" cy="2119480"/>
          </a:xfrm>
        </p:spPr>
        <p:txBody>
          <a:bodyPr anchor="t">
            <a:normAutofit/>
          </a:bodyPr>
          <a:lstStyle>
            <a:lvl1pPr marL="0" indent="0" algn="l">
              <a:buNone/>
              <a:defRPr sz="252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11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839" y="853440"/>
            <a:ext cx="8501055" cy="4231640"/>
          </a:xfrm>
        </p:spPr>
        <p:txBody>
          <a:bodyPr anchor="ctr">
            <a:normAutofit/>
          </a:bodyPr>
          <a:lstStyle>
            <a:lvl1pPr algn="l">
              <a:defRPr sz="616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3436" y="5618480"/>
            <a:ext cx="8886802" cy="719947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3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40080" indent="0">
              <a:buFontTx/>
              <a:buNone/>
              <a:defRPr/>
            </a:lvl2pPr>
            <a:lvl3pPr marL="1280160" indent="0">
              <a:buFontTx/>
              <a:buNone/>
              <a:defRPr/>
            </a:lvl3pPr>
            <a:lvl4pPr marL="1920240" indent="0">
              <a:buFontTx/>
              <a:buNone/>
              <a:defRPr/>
            </a:lvl4pPr>
            <a:lvl5pPr marL="256032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438" y="6338427"/>
            <a:ext cx="8886801" cy="2119480"/>
          </a:xfrm>
        </p:spPr>
        <p:txBody>
          <a:bodyPr anchor="t">
            <a:normAutofit/>
          </a:bodyPr>
          <a:lstStyle>
            <a:lvl1pPr marL="0" indent="0" algn="l">
              <a:buNone/>
              <a:defRPr sz="25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75796" y="1106529"/>
            <a:ext cx="640247" cy="818686"/>
          </a:xfrm>
          <a:prstGeom prst="rect">
            <a:avLst/>
          </a:prstGeom>
        </p:spPr>
        <p:txBody>
          <a:bodyPr vert="horz" lIns="128016" tIns="64008" rIns="128016" bIns="64008" rtlCol="0" anchor="ctr">
            <a:noAutofit/>
          </a:bodyPr>
          <a:lstStyle/>
          <a:p>
            <a:pPr lvl="0"/>
            <a:r>
              <a:rPr lang="en-US" sz="112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446779" y="4041179"/>
            <a:ext cx="640247" cy="818686"/>
          </a:xfrm>
          <a:prstGeom prst="rect">
            <a:avLst/>
          </a:prstGeom>
        </p:spPr>
        <p:txBody>
          <a:bodyPr vert="horz" lIns="128016" tIns="64008" rIns="128016" bIns="64008" rtlCol="0" anchor="ctr">
            <a:noAutofit/>
          </a:bodyPr>
          <a:lstStyle/>
          <a:p>
            <a:pPr lvl="0"/>
            <a:r>
              <a:rPr lang="en-US" sz="112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287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2188" y="853440"/>
            <a:ext cx="8878051" cy="4231640"/>
          </a:xfrm>
        </p:spPr>
        <p:txBody>
          <a:bodyPr anchor="ctr">
            <a:normAutofit/>
          </a:bodyPr>
          <a:lstStyle>
            <a:lvl1pPr algn="l">
              <a:defRPr sz="616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3436" y="5618480"/>
            <a:ext cx="8886802" cy="719947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360">
                <a:solidFill>
                  <a:schemeClr val="accent1"/>
                </a:solidFill>
              </a:defRPr>
            </a:lvl1pPr>
            <a:lvl2pPr marL="640080" indent="0">
              <a:buFontTx/>
              <a:buNone/>
              <a:defRPr/>
            </a:lvl2pPr>
            <a:lvl3pPr marL="1280160" indent="0">
              <a:buFontTx/>
              <a:buNone/>
              <a:defRPr/>
            </a:lvl3pPr>
            <a:lvl4pPr marL="1920240" indent="0">
              <a:buFontTx/>
              <a:buNone/>
              <a:defRPr/>
            </a:lvl4pPr>
            <a:lvl5pPr marL="256032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438" y="6338427"/>
            <a:ext cx="8886801" cy="2119480"/>
          </a:xfrm>
        </p:spPr>
        <p:txBody>
          <a:bodyPr anchor="t">
            <a:normAutofit/>
          </a:bodyPr>
          <a:lstStyle>
            <a:lvl1pPr marL="0" indent="0" algn="l">
              <a:buNone/>
              <a:defRPr sz="25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3468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7320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68237" y="853441"/>
            <a:ext cx="1370337" cy="735203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3439" y="853441"/>
            <a:ext cx="7273036" cy="735203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780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594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438" y="3781216"/>
            <a:ext cx="8886801" cy="2557213"/>
          </a:xfrm>
        </p:spPr>
        <p:txBody>
          <a:bodyPr anchor="b"/>
          <a:lstStyle>
            <a:lvl1pPr algn="l">
              <a:defRPr sz="56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438" y="6338427"/>
            <a:ext cx="8886801" cy="1204560"/>
          </a:xfrm>
        </p:spPr>
        <p:txBody>
          <a:bodyPr anchor="t"/>
          <a:lstStyle>
            <a:lvl1pPr marL="0" indent="0" algn="l"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959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440" y="853440"/>
            <a:ext cx="8886800" cy="1849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3441" y="3024825"/>
            <a:ext cx="4323353" cy="5433081"/>
          </a:xfrm>
        </p:spPr>
        <p:txBody>
          <a:bodyPr>
            <a:normAutofit/>
          </a:bodyPr>
          <a:lstStyle>
            <a:lvl1pPr>
              <a:defRPr sz="2520"/>
            </a:lvl1pPr>
            <a:lvl2pPr>
              <a:defRPr sz="2240"/>
            </a:lvl2pPr>
            <a:lvl3pPr>
              <a:defRPr sz="196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6886" y="3024827"/>
            <a:ext cx="4323354" cy="5433082"/>
          </a:xfrm>
        </p:spPr>
        <p:txBody>
          <a:bodyPr>
            <a:normAutofit/>
          </a:bodyPr>
          <a:lstStyle>
            <a:lvl1pPr>
              <a:defRPr sz="2520"/>
            </a:lvl1pPr>
            <a:lvl2pPr>
              <a:defRPr sz="2240"/>
            </a:lvl2pPr>
            <a:lvl3pPr>
              <a:defRPr sz="196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28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439" y="853440"/>
            <a:ext cx="8886798" cy="184912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439" y="3025376"/>
            <a:ext cx="4326941" cy="806767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3439" y="3832145"/>
            <a:ext cx="4326941" cy="4625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3296" y="3025376"/>
            <a:ext cx="4326941" cy="806767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3296" y="3832145"/>
            <a:ext cx="4326941" cy="4625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266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438" y="853440"/>
            <a:ext cx="8886800" cy="1849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187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104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439" y="2098046"/>
            <a:ext cx="3906255" cy="178985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9786" y="720896"/>
            <a:ext cx="4740452" cy="773701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3439" y="3887897"/>
            <a:ext cx="3906255" cy="3618229"/>
          </a:xfrm>
        </p:spPr>
        <p:txBody>
          <a:bodyPr>
            <a:normAutofit/>
          </a:bodyPr>
          <a:lstStyle>
            <a:lvl1pPr marL="0" indent="0">
              <a:buNone/>
              <a:defRPr sz="196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069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438" y="6720840"/>
            <a:ext cx="8886800" cy="793433"/>
          </a:xfrm>
        </p:spPr>
        <p:txBody>
          <a:bodyPr anchor="b">
            <a:normAutofit/>
          </a:bodyPr>
          <a:lstStyle>
            <a:lvl1pPr algn="l">
              <a:defRPr sz="336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3438" y="853440"/>
            <a:ext cx="8886800" cy="5384005"/>
          </a:xfrm>
        </p:spPr>
        <p:txBody>
          <a:bodyPr anchor="t">
            <a:normAutofit/>
          </a:bodyPr>
          <a:lstStyle>
            <a:lvl1pPr marL="0" indent="0" algn="ctr">
              <a:buNone/>
              <a:defRPr sz="2240"/>
            </a:lvl1pPr>
            <a:lvl2pPr marL="640080" indent="0">
              <a:buNone/>
              <a:defRPr sz="2240"/>
            </a:lvl2pPr>
            <a:lvl3pPr marL="1280160" indent="0">
              <a:buNone/>
              <a:defRPr sz="2240"/>
            </a:lvl3pPr>
            <a:lvl4pPr marL="1920240" indent="0">
              <a:buNone/>
              <a:defRPr sz="2240"/>
            </a:lvl4pPr>
            <a:lvl5pPr marL="2560320" indent="0">
              <a:buNone/>
              <a:defRPr sz="2240"/>
            </a:lvl5pPr>
            <a:lvl6pPr marL="3200400" indent="0">
              <a:buNone/>
              <a:defRPr sz="2240"/>
            </a:lvl6pPr>
            <a:lvl7pPr marL="3840480" indent="0">
              <a:buNone/>
              <a:defRPr sz="2240"/>
            </a:lvl7pPr>
            <a:lvl8pPr marL="4480560" indent="0">
              <a:buNone/>
              <a:defRPr sz="2240"/>
            </a:lvl8pPr>
            <a:lvl9pPr marL="5120640" indent="0">
              <a:buNone/>
              <a:defRPr sz="224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3438" y="7514273"/>
            <a:ext cx="8886800" cy="943634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495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1853" y="-11855"/>
            <a:ext cx="12837727" cy="9624909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3439" y="853440"/>
            <a:ext cx="8886798" cy="18491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438" y="3024827"/>
            <a:ext cx="8886800" cy="5433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67361" y="8457909"/>
            <a:ext cx="957785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3439" y="8457909"/>
            <a:ext cx="6472162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22547" y="8457909"/>
            <a:ext cx="717693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538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640080" rtl="1" eaLnBrk="1" latinLnBrk="0" hangingPunct="1">
        <a:spcBef>
          <a:spcPct val="0"/>
        </a:spcBef>
        <a:buNone/>
        <a:defRPr sz="5040" kern="1200">
          <a:solidFill>
            <a:schemeClr val="accent1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480060" indent="-480060" algn="r" defTabSz="640080" rtl="1" eaLnBrk="1" latinLnBrk="0" hangingPunct="1">
        <a:spcBef>
          <a:spcPts val="14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5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040130" indent="-400050" algn="r" defTabSz="640080" rtl="1" eaLnBrk="1" latinLnBrk="0" hangingPunct="1">
        <a:spcBef>
          <a:spcPts val="14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2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600200" indent="-320040" algn="r" defTabSz="640080" rtl="1" eaLnBrk="1" latinLnBrk="0" hangingPunct="1">
        <a:spcBef>
          <a:spcPts val="14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240280" indent="-320040" algn="r" defTabSz="640080" rtl="1" eaLnBrk="1" latinLnBrk="0" hangingPunct="1">
        <a:spcBef>
          <a:spcPts val="14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880360" indent="-320040" algn="r" defTabSz="640080" rtl="1" eaLnBrk="1" latinLnBrk="0" hangingPunct="1">
        <a:spcBef>
          <a:spcPts val="14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520440" indent="-320040" algn="r" defTabSz="640080" rtl="1" eaLnBrk="1" latinLnBrk="0" hangingPunct="1">
        <a:spcBef>
          <a:spcPts val="14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160520" indent="-320040" algn="r" defTabSz="640080" rtl="1" eaLnBrk="1" latinLnBrk="0" hangingPunct="1">
        <a:spcBef>
          <a:spcPts val="14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800600" indent="-320040" algn="r" defTabSz="640080" rtl="1" eaLnBrk="1" latinLnBrk="0" hangingPunct="1">
        <a:spcBef>
          <a:spcPts val="14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5440680" indent="-320040" algn="r" defTabSz="640080" rtl="1" eaLnBrk="1" latinLnBrk="0" hangingPunct="1">
        <a:spcBef>
          <a:spcPts val="14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640080" rtl="1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r" defTabSz="640080" rtl="1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r" defTabSz="640080" rtl="1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r" defTabSz="640080" rtl="1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r" defTabSz="640080" rtl="1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r" defTabSz="640080" rtl="1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r" defTabSz="640080" rtl="1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r" defTabSz="640080" rtl="1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r" defTabSz="640080" rtl="1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1600" y="0"/>
            <a:ext cx="13120914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8250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</TotalTime>
  <Words>0</Words>
  <Application>Microsoft Office PowerPoint</Application>
  <PresentationFormat>A3 Paper (297x420 mm)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Trebuchet MS</vt:lpstr>
      <vt:lpstr>Wingdings 3</vt:lpstr>
      <vt:lpstr>Facet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</cp:revision>
  <dcterms:created xsi:type="dcterms:W3CDTF">2017-05-15T14:49:28Z</dcterms:created>
  <dcterms:modified xsi:type="dcterms:W3CDTF">2017-05-15T14:57:13Z</dcterms:modified>
</cp:coreProperties>
</file>

<file path=docProps/thumbnail.jpeg>
</file>